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F513A-F736-40D9-8AE9-65DFEF218893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56D9B-2567-44D6-A16A-60022DF35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9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56D9B-2567-44D6-A16A-60022DF359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2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56D9B-2567-44D6-A16A-60022DF359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56D9B-2567-44D6-A16A-60022DF359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56D9B-2567-44D6-A16A-60022DF359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CF9A-1DB7-CA7E-09A8-BF8F0AE64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D5FE-8EA5-3D38-25BB-F190F835F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373E-3724-CAE8-8B9C-4BF27BE5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A5266-63DD-34DA-0987-FE9A3885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0BA35-F04A-1578-0135-32801B66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439A-A5E5-9C64-8820-63304BE1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7A0F4-C432-5A2E-89A0-900165A25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80F2-C8E0-22D9-238E-A9431079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C6F21-A575-86C3-2A75-E403AA6F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9BE33-4644-D38A-4B49-7216E253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7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B9AA8-69D9-F75F-C671-87846FE22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73BEF-4D27-2C71-D979-23D5101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E820-B6FB-6479-EF24-42A7FFA5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A4FF-215E-710C-94AC-38F3441A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E6654-3B8E-68D8-8674-A4432BC4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5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4FE3-8CBE-50D0-D951-A0C3A3DE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3B6A-9385-D3C7-1C0D-69FFE15D0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8C1AC-4018-61E1-0EC9-6F2A3A8A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BBBEF-DB60-EAA2-5B46-BB0B2BC7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680B-8C6D-EADF-F7FD-8833EE30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3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52E6-F8F1-B27D-2156-0727B02C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1CF43-21B3-660B-1833-A8A03632D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6D6D-99AF-8D10-DBFD-D4CCD723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C43AE-2A06-F4B7-F2B1-2DC947BA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E32F7-BB99-DEF9-FF7A-B0A23393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0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452F-FC99-8352-D977-B675BA02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96A4A-5AD5-0AE7-F9B6-90F29B9C6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518AC-4A61-9FAA-C82E-95AC78D11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86EE1-7983-76B6-D881-03E895DE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8E4AF-4A16-F3F2-A2F8-7C641875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CC4D9-C3B5-D414-036A-68E06FF3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A36C-1C0A-A132-FC08-D99714A7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28F14-3C9B-A95B-5DBF-47F9B11FD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6B2D4-17A8-4141-DD19-0EF7ACBB4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33824-465C-214D-0720-52A8B32F5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8D7C7-77B6-3993-5CA1-36DD27761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5AA40-0F51-BAE2-F66E-FF5E6455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41034F-A654-6B12-F492-DB6D9B09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DAFF3-56E3-1045-047A-0E3AC3F7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8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472D-A473-116C-1A99-492BE4B9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374E0-BAE0-664F-EF22-5776C2A1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2B688-0054-93DE-866B-87E6185F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F18ED-74E2-A926-3B38-26DF9ABE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B5522-ACA7-04DC-8515-8957C1A1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3E551-474F-4323-F276-E7C06E39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451D-C3B2-4753-3DED-F4829274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4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971D-1773-4902-8E4B-9204E642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1887-0C4F-91C4-2BCB-873EFBF21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021E8-57C6-3527-4388-F5521A069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76BAC-98A8-67E6-C547-EEDA854BF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7318-C469-5378-381A-1C50EA27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144C7-9640-BFAC-6DD1-3420EE65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BD5A-216F-8D80-E3C2-95B895F9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C9416-0224-8ECB-BE88-FBFA353D7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71636-775C-DD4F-9875-FEDACC0B1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A0716-7B30-D9B2-83CE-39518664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077C9-D34F-6AA4-3C2B-328E499C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2AEFD-875D-C62B-0E38-84ECC3CEF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1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9544C-6291-62EB-EB52-8C6532A9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CB7DE-1791-C675-607C-C1AC5010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6B15-1ABC-54C3-55BB-6BBDD7B4D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4E8A06-4FB8-408F-A0C7-02DD457FD2BC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B0D6B-0ED3-131F-077D-5A8830F84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EF95B-CA7B-6FAA-89B2-5C4696933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71ECD4-0B2F-478E-B63C-A6C9D825F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lose-up of a sign&#10;&#10;Description automatically generated">
            <a:extLst>
              <a:ext uri="{FF2B5EF4-FFF2-40B4-BE49-F238E27FC236}">
                <a16:creationId xmlns:a16="http://schemas.microsoft.com/office/drawing/2014/main" id="{7C33D176-EACD-E787-4832-9C9D3054F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53" y="1094564"/>
            <a:ext cx="6839470" cy="44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8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functions and equations&#10;&#10;Description automatically generated">
            <a:extLst>
              <a:ext uri="{FF2B5EF4-FFF2-40B4-BE49-F238E27FC236}">
                <a16:creationId xmlns:a16="http://schemas.microsoft.com/office/drawing/2014/main" id="{F10910A9-7DCE-EDFD-63A4-2C9CA234C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09"/>
          <a:stretch/>
        </p:blipFill>
        <p:spPr>
          <a:xfrm>
            <a:off x="669470" y="967929"/>
            <a:ext cx="10943002" cy="50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9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2CAB5F2F-1939-FF9C-01A7-26B8716A5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" t="10" r="477" b="-10"/>
          <a:stretch/>
        </p:blipFill>
        <p:spPr>
          <a:xfrm>
            <a:off x="694726" y="538858"/>
            <a:ext cx="10917746" cy="55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6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E9C51076-F784-A3F0-28C2-ECB46A046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"/>
          <a:stretch/>
        </p:blipFill>
        <p:spPr>
          <a:xfrm>
            <a:off x="892628" y="473829"/>
            <a:ext cx="10628376" cy="59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3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6A7FE080-63B0-7CDB-198E-9F2C37FFA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27" y="1361441"/>
            <a:ext cx="6749775" cy="38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3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number symbols on a white background&#10;&#10;Description automatically generated">
            <a:extLst>
              <a:ext uri="{FF2B5EF4-FFF2-40B4-BE49-F238E27FC236}">
                <a16:creationId xmlns:a16="http://schemas.microsoft.com/office/drawing/2014/main" id="{E83679FF-EBAA-E47B-7675-7A4EB26A1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"/>
          <a:stretch/>
        </p:blipFill>
        <p:spPr>
          <a:xfrm>
            <a:off x="892628" y="639451"/>
            <a:ext cx="10406743" cy="53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0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7BD214F3-6609-F826-A54F-39F5028FB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3" b="1546"/>
          <a:stretch/>
        </p:blipFill>
        <p:spPr>
          <a:xfrm>
            <a:off x="1099456" y="837683"/>
            <a:ext cx="9699171" cy="51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18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sign&#10;&#10;Description automatically generated">
            <a:extLst>
              <a:ext uri="{FF2B5EF4-FFF2-40B4-BE49-F238E27FC236}">
                <a16:creationId xmlns:a16="http://schemas.microsoft.com/office/drawing/2014/main" id="{ADAFD534-253B-8B16-B4E0-F72C46D7A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31" y="1198881"/>
            <a:ext cx="738909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2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math equations&#10;&#10;Description automatically generated">
            <a:extLst>
              <a:ext uri="{FF2B5EF4-FFF2-40B4-BE49-F238E27FC236}">
                <a16:creationId xmlns:a16="http://schemas.microsoft.com/office/drawing/2014/main" id="{FB723C32-E62B-69E4-1F4E-5E4B49B76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3"/>
          <a:stretch/>
        </p:blipFill>
        <p:spPr>
          <a:xfrm>
            <a:off x="892628" y="585554"/>
            <a:ext cx="10628376" cy="5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3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arison of mathematical equations&#10;&#10;Description automatically generated">
            <a:extLst>
              <a:ext uri="{FF2B5EF4-FFF2-40B4-BE49-F238E27FC236}">
                <a16:creationId xmlns:a16="http://schemas.microsoft.com/office/drawing/2014/main" id="{AA7EC6AF-4140-DF97-B6DA-9AB0D7867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1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108F8FE-8B06-8EFD-A66A-D4A45A43A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355" y="1219200"/>
            <a:ext cx="550729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cod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BCCF6930-5CC4-18E1-9A5A-55D80B68F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"/>
          <a:stretch/>
        </p:blipFill>
        <p:spPr>
          <a:xfrm>
            <a:off x="892628" y="546298"/>
            <a:ext cx="10628376" cy="56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73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network with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C981D2AC-E63B-6E33-31D9-815EB13E9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"/>
          <a:stretch/>
        </p:blipFill>
        <p:spPr>
          <a:xfrm>
            <a:off x="923136" y="466958"/>
            <a:ext cx="10144821" cy="595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64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4D55EA-092A-28E9-1549-FA471F2C2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04"/>
          <a:stretch/>
        </p:blipFill>
        <p:spPr>
          <a:xfrm>
            <a:off x="1099819" y="606204"/>
            <a:ext cx="9992360" cy="57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DC3E4C79-D13D-2A25-A7BA-CF71F95DE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26905"/>
            <a:ext cx="7106920" cy="341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58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FACB6B70-773A-4754-F199-8E67382F7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82"/>
          <a:stretch/>
        </p:blipFill>
        <p:spPr>
          <a:xfrm>
            <a:off x="1000760" y="639417"/>
            <a:ext cx="10022840" cy="53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47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th algorithm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B3603ED-C86D-4996-1143-EB8517825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" r="4323"/>
          <a:stretch/>
        </p:blipFill>
        <p:spPr>
          <a:xfrm>
            <a:off x="1145538" y="961056"/>
            <a:ext cx="9900921" cy="48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32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lex algorithm&#10;&#10;Description automatically generated with medium confidence">
            <a:extLst>
              <a:ext uri="{FF2B5EF4-FFF2-40B4-BE49-F238E27FC236}">
                <a16:creationId xmlns:a16="http://schemas.microsoft.com/office/drawing/2014/main" id="{783FDCF1-9004-1B07-73A8-A9B7D2C9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972"/>
          <a:stretch/>
        </p:blipFill>
        <p:spPr>
          <a:xfrm>
            <a:off x="906780" y="707482"/>
            <a:ext cx="10378440" cy="54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EC055A4E-4AB2-5F00-0066-382E56D1E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"/>
          <a:stretch/>
        </p:blipFill>
        <p:spPr>
          <a:xfrm>
            <a:off x="640876" y="562188"/>
            <a:ext cx="10910247" cy="55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2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odel training steps&#10;&#10;Description automatically generated">
            <a:extLst>
              <a:ext uri="{FF2B5EF4-FFF2-40B4-BE49-F238E27FC236}">
                <a16:creationId xmlns:a16="http://schemas.microsoft.com/office/drawing/2014/main" id="{43987DE2-BC93-EA52-14C6-F99FE7247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"/>
          <a:stretch/>
        </p:blipFill>
        <p:spPr>
          <a:xfrm>
            <a:off x="853548" y="466344"/>
            <a:ext cx="10484903" cy="58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2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00CA76-72CB-9C31-8FA2-6A29F14E1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5"/>
          <a:stretch/>
        </p:blipFill>
        <p:spPr>
          <a:xfrm>
            <a:off x="781811" y="635125"/>
            <a:ext cx="10628376" cy="55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51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06CDB5E4-D5C7-60D0-37FA-C26181A88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" b="4822"/>
          <a:stretch/>
        </p:blipFill>
        <p:spPr>
          <a:xfrm>
            <a:off x="892628" y="545114"/>
            <a:ext cx="10628376" cy="57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2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graph and a diagram of a graph&#10;&#10;Description automatically generated">
            <a:extLst>
              <a:ext uri="{FF2B5EF4-FFF2-40B4-BE49-F238E27FC236}">
                <a16:creationId xmlns:a16="http://schemas.microsoft.com/office/drawing/2014/main" id="{0A688572-F7A7-46A4-AAFD-75411B53A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"/>
          <a:stretch/>
        </p:blipFill>
        <p:spPr>
          <a:xfrm>
            <a:off x="892628" y="70525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computer network&#10;&#10;Description automatically generated">
            <a:extLst>
              <a:ext uri="{FF2B5EF4-FFF2-40B4-BE49-F238E27FC236}">
                <a16:creationId xmlns:a16="http://schemas.microsoft.com/office/drawing/2014/main" id="{FA4B99FB-A153-28CA-A644-03A5D994C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6"/>
          <a:stretch/>
        </p:blipFill>
        <p:spPr>
          <a:xfrm>
            <a:off x="1338943" y="1100915"/>
            <a:ext cx="9514114" cy="48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9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5E2C00F0-786D-84D5-383B-B3F66AE13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61" y="1529080"/>
            <a:ext cx="6577046" cy="40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9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3E634301-182C-EBAE-3015-8B9AC3394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77"/>
          <a:stretch/>
        </p:blipFill>
        <p:spPr>
          <a:xfrm>
            <a:off x="748256" y="705255"/>
            <a:ext cx="10774272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5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</Words>
  <Application>Microsoft Office PowerPoint</Application>
  <PresentationFormat>Widescreen</PresentationFormat>
  <Paragraphs>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Sohrabi, Salman</dc:creator>
  <cp:lastModifiedBy>Sohrabi, Salman</cp:lastModifiedBy>
  <cp:revision>120</cp:revision>
  <dcterms:created xsi:type="dcterms:W3CDTF">2024-07-05T15:16:36Z</dcterms:created>
  <dcterms:modified xsi:type="dcterms:W3CDTF">2024-07-10T17:20:36Z</dcterms:modified>
</cp:coreProperties>
</file>